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revisionInfo.xml" ContentType="application/vnd.ms-powerpoint.revisioninfo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9" r:id="rId4"/>
    <p:sldId id="267" r:id="rId5"/>
    <p:sldId id="268" r:id="rId6"/>
    <p:sldId id="264" r:id="rId7"/>
    <p:sldId id="266" r:id="rId8"/>
    <p:sldId id="265" r:id="rId9"/>
    <p:sldId id="262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2405C9-A948-477E-879C-3F074831C279}" v="14" dt="2022-07-12T14:03:44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E1CEFA-83C7-86AE-DE35-2C67AA6B4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206BC1-E7FD-996B-EFB7-CE53EE969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E86AC9-251E-C7AD-B045-15656CAF5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91B4C-62E0-F912-FCB5-733F386B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1F1BD1-790B-C934-B399-F3F550EA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184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C5679F-B259-1194-588C-13E3879F9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54E977-9AB4-B647-185F-2E4A6AD28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2A7AAD-D334-7D4B-82B4-03D2D9EB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6E5B0C-75AA-A663-0302-83E53B0E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E2541F-4355-119D-94A3-AD021EEC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621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249B03-C6F1-6855-0BEE-50C0892529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281200F-EDC0-9125-1BD8-55499E359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4896A7-10FC-699B-A752-1BD1132F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38482-3DA3-C6B2-8361-11ECFB87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23B619-BB35-FD23-1E2B-8BD3039E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16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769A84-8C6C-4396-AFC1-CDFB662D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A0C-EDD1-404B-B843-670F8BA1373D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68C4C5-02E6-4F7A-B5B1-CB5D8DCA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340174-BA2F-45BA-B57C-EB1C869F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C8BF1-50E8-4C80-B198-96756E3F28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580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3868C4-C767-41FD-9E76-2C6E395DD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902983-3F1F-4C7E-9C65-39ECFD726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90BC8B-C8C8-4483-822D-FA3DBF2F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A0C-EDD1-404B-B843-670F8BA1373D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37BF2E-98F2-4D34-884E-2731CAD3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E5E845-B0D6-47A7-970E-D4231EB3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C8BF1-50E8-4C80-B198-96756E3F28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1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E88522-D197-4035-A862-E09031BA45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718DC2-2AB7-4D36-86A1-DA263F929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0EC67D7-C8B0-40FD-81D0-5452B7803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F4A0C-EDD1-404B-B843-670F8BA1373D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F77042-0DAF-4B04-BC7E-919B2BA1A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D65149D-2939-40C8-98FA-D834ECBE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C8BF1-50E8-4C80-B198-96756E3F28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093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228F9A-5CFE-DFB6-DB8E-119E587F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3C057F-256B-162A-F1CA-BECB0EA0B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C74CE1-DCDE-9BB4-1946-5AD6823EB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FF9B63-9F5D-5B44-A9E2-1B318EA3C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C33759-7A63-7B42-052A-64425BAB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331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35722-D5BA-B8F5-912B-38E644493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0B88B8-477C-BF5F-17B9-D2ED9B13D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766193-F078-7606-2B9A-48A27599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E41177-3869-9F93-E492-A03E22076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44730D-459F-5923-2FB1-387D3C82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736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37AEE-2BD0-1AA8-038F-0624CDD93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3D02B9-B655-C385-2DF7-A1B606251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E13A7E7-6526-E8BE-D508-C79CD178A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ED2C0D-A410-A830-CD68-B7890357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B3850C-A5A4-1225-7B20-C75A9A63A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0F9661-28F0-2476-25D0-8C693F96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15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572EF-C96C-FAF7-32C9-0747E82F3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892BB-7FED-B3ED-6326-4E627454D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A89C1F-C38E-B9AA-5690-4287B5890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6DBBAB5-0122-6307-A1C3-3F909ADEB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EB73A89-18FD-4254-E59E-6BEC325D2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E4B634-8D26-DC69-5341-9A174B8B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FCA0B5-7016-1D6D-C942-B42FB5626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7369226-575D-5BBE-93FC-51E3A424D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524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A9A2B-2688-A1AB-4300-6239F45E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16947CD-8551-E636-04A3-4732FB2E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0B33CE-DF8B-BFA2-526A-E8D2EF5A7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A7F717-9F81-C9BF-A913-CFFD2C0DC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10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22938D7-4461-318F-138D-55A660E3E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57C141E-09DA-21CB-7643-FA923CB3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D950877-2ADF-4941-EF56-7B6D04C7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102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53D79C-2B48-35C0-6336-01245E00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5BAC83-74DE-611A-4002-CAA6A0B70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64D657-9A05-761D-DF4D-699ECFB41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510E548-E73F-9E4D-DEBD-33E39590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40BCC2-0735-8AB4-0E57-16CD1818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5CF4362-6AD7-BFA6-F81C-1224B40E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14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C995ED-594C-647F-B66E-12D412185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DB42695-385E-8E0D-937D-2F925CB51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56A6B25-20BB-0BC3-483C-F5F48ED45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BA4B32-50A5-62FA-268A-B064ABD2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23E5EC-F66A-0D5D-55C7-7833EDF1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EF1A6A-7B24-637D-0BCF-9ABF2C81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3784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D0D9B45-6803-8D9D-0D7E-9BA327287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3D3BAD-28B2-6543-3778-481BFC4DD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A39D939-6D2A-9132-0701-DA284F87F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E2C01-EFD7-4022-A8AE-105BD797A498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0D9977-4579-F83F-52FF-BCB5718C36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22AA58-3EE9-7E81-A7F2-03AAB24D0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AFF42-1FCD-4D38-89C2-8C84A0EEC1A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14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9078ED8-58EE-474E-834C-986C68EC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546688-CEC6-4B1B-B8AB-A31DE2947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07A8D-E057-468C-B7F3-BB4681487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F4A0C-EDD1-404B-B843-670F8BA1373D}" type="datetimeFigureOut">
              <a:rPr lang="fr-FR" smtClean="0"/>
              <a:t>12/07/2022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8BADD8-6925-4A22-A270-A7D91CF7D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C0AEC2-AE76-413C-BA8B-01D50DCE6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C8BF1-50E8-4C80-B198-96756E3F28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540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4B70EB-BC99-49FC-9458-4B6A88462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7" y="1300357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Walmart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RETAIL TOUR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9E2411-B861-4ED7-A3BA-1D1B0A173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9766" y="4189471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(July 2022) 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47E19D-6051-497B-9A9A-9A262610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9" y="880055"/>
            <a:ext cx="4872230" cy="14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40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7D46F540-AD2A-4A17-9123-5E5900E5C545}"/>
              </a:ext>
            </a:extLst>
          </p:cNvPr>
          <p:cNvSpPr txBox="1"/>
          <p:nvPr/>
        </p:nvSpPr>
        <p:spPr>
          <a:xfrm>
            <a:off x="1444172" y="386800"/>
            <a:ext cx="604666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202124"/>
                </a:solidFill>
                <a:latin typeface="+mj-lt"/>
              </a:rPr>
              <a:t>Front of Store – Electronic Department Directory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288460A-48CD-A9F3-CBC7-D294947B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0" y="173583"/>
            <a:ext cx="1304922" cy="1504517"/>
          </a:xfrm>
          <a:prstGeom prst="rect">
            <a:avLst/>
          </a:prstGeom>
        </p:spPr>
      </p:pic>
      <p:pic>
        <p:nvPicPr>
          <p:cNvPr id="8" name="Picture 7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F59DADDE-7589-3A8B-264E-B798A2CCB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72" y="925842"/>
            <a:ext cx="8016846" cy="561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36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7D46F540-AD2A-4A17-9123-5E5900E5C545}"/>
              </a:ext>
            </a:extLst>
          </p:cNvPr>
          <p:cNvSpPr txBox="1"/>
          <p:nvPr/>
        </p:nvSpPr>
        <p:spPr>
          <a:xfrm>
            <a:off x="1444172" y="386800"/>
            <a:ext cx="604666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202124"/>
                </a:solidFill>
                <a:latin typeface="+mj-lt"/>
              </a:rPr>
              <a:t>Beauty Department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288460A-48CD-A9F3-CBC7-D294947B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0" y="173583"/>
            <a:ext cx="1304922" cy="1504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02996-FC6E-1FBB-878E-3E8D8B5CB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97" y="173583"/>
            <a:ext cx="5572227" cy="2975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8F41A-F549-FF07-F8B3-B29E324DD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50" y="2135397"/>
            <a:ext cx="5724655" cy="3397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6FF022-A7A0-436B-8309-953BC27E4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097" y="3528438"/>
            <a:ext cx="557222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84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7D46F540-AD2A-4A17-9123-5E5900E5C545}"/>
              </a:ext>
            </a:extLst>
          </p:cNvPr>
          <p:cNvSpPr txBox="1"/>
          <p:nvPr/>
        </p:nvSpPr>
        <p:spPr>
          <a:xfrm>
            <a:off x="1821543" y="510171"/>
            <a:ext cx="604666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202124"/>
                </a:solidFill>
                <a:latin typeface="+mj-lt"/>
              </a:rPr>
              <a:t>Children and Bedroom Section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288460A-48CD-A9F3-CBC7-D294947B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0" y="173583"/>
            <a:ext cx="1304922" cy="1504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9BADA8-2D82-34FF-55EE-D5B642220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88" y="173583"/>
            <a:ext cx="5643561" cy="30910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4A593-3F2C-70B6-39F9-DD056DAC8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51" y="1881842"/>
            <a:ext cx="5643561" cy="3094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6C0912-B340-2BB2-2E53-3BAAF020A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187" y="3521055"/>
            <a:ext cx="5643561" cy="307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03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7D46F540-AD2A-4A17-9123-5E5900E5C545}"/>
              </a:ext>
            </a:extLst>
          </p:cNvPr>
          <p:cNvSpPr txBox="1"/>
          <p:nvPr/>
        </p:nvSpPr>
        <p:spPr>
          <a:xfrm>
            <a:off x="1223402" y="527943"/>
            <a:ext cx="604666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202124"/>
                </a:solidFill>
                <a:latin typeface="+mj-lt"/>
              </a:rPr>
              <a:t>Pet Food Section</a:t>
            </a:r>
            <a:endParaRPr lang="en-US" b="0" i="0" dirty="0">
              <a:solidFill>
                <a:srgbClr val="202124"/>
              </a:solidFill>
              <a:effectLst/>
              <a:latin typeface="+mj-l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288460A-48CD-A9F3-CBC7-D294947B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1" y="75176"/>
            <a:ext cx="960781" cy="1107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74A350-CB56-D49A-A84D-37DFE6E54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887" y="2204001"/>
            <a:ext cx="7485050" cy="37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7D46F540-AD2A-4A17-9123-5E5900E5C545}"/>
              </a:ext>
            </a:extLst>
          </p:cNvPr>
          <p:cNvSpPr txBox="1"/>
          <p:nvPr/>
        </p:nvSpPr>
        <p:spPr>
          <a:xfrm>
            <a:off x="1346773" y="281423"/>
            <a:ext cx="604666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202124"/>
                </a:solidFill>
                <a:latin typeface="+mj-lt"/>
              </a:rPr>
              <a:t>Women’s Fashion and Children’s </a:t>
            </a:r>
            <a:endParaRPr lang="en-US" b="0" i="0" dirty="0">
              <a:solidFill>
                <a:srgbClr val="202124"/>
              </a:solidFill>
              <a:effectLst/>
              <a:latin typeface="+mj-l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288460A-48CD-A9F3-CBC7-D294947B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1" y="75176"/>
            <a:ext cx="960781" cy="1107738"/>
          </a:xfrm>
          <a:prstGeom prst="rect">
            <a:avLst/>
          </a:prstGeom>
        </p:spPr>
      </p:pic>
      <p:pic>
        <p:nvPicPr>
          <p:cNvPr id="8" name="Picture 7" descr="A picture containing text, floor, indoor&#10;&#10;Description automatically generated">
            <a:extLst>
              <a:ext uri="{FF2B5EF4-FFF2-40B4-BE49-F238E27FC236}">
                <a16:creationId xmlns:a16="http://schemas.microsoft.com/office/drawing/2014/main" id="{C8CDC369-9191-DC56-DD60-67FF103B0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11" y="2243830"/>
            <a:ext cx="5207268" cy="3111660"/>
          </a:xfrm>
          <a:prstGeom prst="rect">
            <a:avLst/>
          </a:prstGeom>
        </p:spPr>
      </p:pic>
      <p:pic>
        <p:nvPicPr>
          <p:cNvPr id="15" name="Picture 14" descr="A group of people in a clothing store&#10;&#10;Description automatically generated with low confidence">
            <a:extLst>
              <a:ext uri="{FF2B5EF4-FFF2-40B4-BE49-F238E27FC236}">
                <a16:creationId xmlns:a16="http://schemas.microsoft.com/office/drawing/2014/main" id="{5A591EA6-9C3C-2142-EACF-8A9DC3600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99660"/>
            <a:ext cx="5033075" cy="2950423"/>
          </a:xfrm>
          <a:prstGeom prst="rect">
            <a:avLst/>
          </a:prstGeom>
        </p:spPr>
      </p:pic>
      <p:pic>
        <p:nvPicPr>
          <p:cNvPr id="18" name="Picture 17" descr="A picture containing text, indoor, several, shop&#10;&#10;Description automatically generated">
            <a:extLst>
              <a:ext uri="{FF2B5EF4-FFF2-40B4-BE49-F238E27FC236}">
                <a16:creationId xmlns:a16="http://schemas.microsoft.com/office/drawing/2014/main" id="{08381CD8-0341-35EC-A142-EA9175EE1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623055"/>
            <a:ext cx="5033075" cy="296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1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7D46F540-AD2A-4A17-9123-5E5900E5C545}"/>
              </a:ext>
            </a:extLst>
          </p:cNvPr>
          <p:cNvSpPr txBox="1"/>
          <p:nvPr/>
        </p:nvSpPr>
        <p:spPr>
          <a:xfrm>
            <a:off x="1223402" y="527943"/>
            <a:ext cx="604666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dirty="0">
                <a:solidFill>
                  <a:srgbClr val="202124"/>
                </a:solidFill>
                <a:latin typeface="+mj-lt"/>
              </a:rPr>
              <a:t>Kitchen and Living Room Appliances</a:t>
            </a:r>
            <a:endParaRPr lang="en-US" b="0" i="0" dirty="0">
              <a:solidFill>
                <a:srgbClr val="202124"/>
              </a:solidFill>
              <a:effectLst/>
              <a:latin typeface="+mj-l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288460A-48CD-A9F3-CBC7-D294947B0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1" y="75176"/>
            <a:ext cx="960781" cy="1107738"/>
          </a:xfrm>
          <a:prstGeom prst="rect">
            <a:avLst/>
          </a:prstGeom>
        </p:spPr>
      </p:pic>
      <p:pic>
        <p:nvPicPr>
          <p:cNvPr id="5" name="Picture 4" descr="A store with shelves of products&#10;&#10;Description automatically generated with low confidence">
            <a:extLst>
              <a:ext uri="{FF2B5EF4-FFF2-40B4-BE49-F238E27FC236}">
                <a16:creationId xmlns:a16="http://schemas.microsoft.com/office/drawing/2014/main" id="{AD94E566-A7D6-1FDC-8E12-B06E49145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76" y="2417350"/>
            <a:ext cx="5592123" cy="2915490"/>
          </a:xfrm>
          <a:prstGeom prst="rect">
            <a:avLst/>
          </a:prstGeom>
        </p:spPr>
      </p:pic>
      <p:pic>
        <p:nvPicPr>
          <p:cNvPr id="12" name="Picture 11" descr="A picture containing text, indoor, floor, green&#10;&#10;Description automatically generated">
            <a:extLst>
              <a:ext uri="{FF2B5EF4-FFF2-40B4-BE49-F238E27FC236}">
                <a16:creationId xmlns:a16="http://schemas.microsoft.com/office/drawing/2014/main" id="{12C98E9A-961D-AF4E-409D-1C317751A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411894"/>
            <a:ext cx="4746172" cy="292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2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94A3B4-00A0-4E47-AC4D-96AF635B8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806871"/>
            <a:ext cx="10905066" cy="32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340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378B6A1EDC9540AFB578E5CEAFE0C6" ma:contentTypeVersion="13" ma:contentTypeDescription="Create a new document." ma:contentTypeScope="" ma:versionID="ce034627d5f26a6f645876c121e9a9d7">
  <xsd:schema xmlns:xsd="http://www.w3.org/2001/XMLSchema" xmlns:xs="http://www.w3.org/2001/XMLSchema" xmlns:p="http://schemas.microsoft.com/office/2006/metadata/properties" xmlns:ns2="0bf80367-9d75-4a28-9c36-c071acfa0e47" xmlns:ns3="84420c9d-3283-493b-9577-a78c9faaecb5" targetNamespace="http://schemas.microsoft.com/office/2006/metadata/properties" ma:root="true" ma:fieldsID="be88d184ae354f20049a970adb418e8c" ns2:_="" ns3:_="">
    <xsd:import namespace="0bf80367-9d75-4a28-9c36-c071acfa0e47"/>
    <xsd:import namespace="84420c9d-3283-493b-9577-a78c9faaec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80367-9d75-4a28-9c36-c071acfa0e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8ce9966-e55a-4984-bd35-38730fef9d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420c9d-3283-493b-9577-a78c9faaecb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ada44fb-9167-4ba2-9bb1-d4d3bfc94ecc}" ma:internalName="TaxCatchAll" ma:showField="CatchAllData" ma:web="84420c9d-3283-493b-9577-a78c9faaec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4420c9d-3283-493b-9577-a78c9faaecb5" xsi:nil="true"/>
    <lcf76f155ced4ddcb4097134ff3c332f xmlns="0bf80367-9d75-4a28-9c36-c071acfa0e4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57CD9A-2AE5-4210-95DF-5FC3BA900C4B}"/>
</file>

<file path=customXml/itemProps2.xml><?xml version="1.0" encoding="utf-8"?>
<ds:datastoreItem xmlns:ds="http://schemas.openxmlformats.org/officeDocument/2006/customXml" ds:itemID="{477B5174-E498-4FFB-8E92-8CA3F03EC252}"/>
</file>

<file path=customXml/itemProps3.xml><?xml version="1.0" encoding="utf-8"?>
<ds:datastoreItem xmlns:ds="http://schemas.openxmlformats.org/officeDocument/2006/customXml" ds:itemID="{839C4224-E2BA-4DE6-92F9-02EDA7080C5B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33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Thème Office</vt:lpstr>
      <vt:lpstr>Thème Office</vt:lpstr>
      <vt:lpstr>Walmart  RETAIL TOUR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(city name) RETAIL TOUR</dc:title>
  <dc:creator>Analyst IADS</dc:creator>
  <cp:lastModifiedBy>Press IADS</cp:lastModifiedBy>
  <cp:revision>2</cp:revision>
  <dcterms:created xsi:type="dcterms:W3CDTF">2022-06-21T09:58:06Z</dcterms:created>
  <dcterms:modified xsi:type="dcterms:W3CDTF">2022-07-12T14:27:31Z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0x0101001C378B6A1EDC9540AFB578E5CEAFE0C6</vt:lpwstr>
  </property>
</Properties>
</file>